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325" r:id="rId4"/>
    <p:sldId id="435" r:id="rId5"/>
    <p:sldId id="392" r:id="rId6"/>
    <p:sldId id="393" r:id="rId7"/>
    <p:sldId id="394" r:id="rId8"/>
    <p:sldId id="326" r:id="rId9"/>
    <p:sldId id="395" r:id="rId10"/>
    <p:sldId id="396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414" r:id="rId27"/>
    <p:sldId id="415" r:id="rId28"/>
    <p:sldId id="417" r:id="rId29"/>
    <p:sldId id="416" r:id="rId30"/>
    <p:sldId id="418" r:id="rId31"/>
    <p:sldId id="419" r:id="rId32"/>
    <p:sldId id="420" r:id="rId33"/>
    <p:sldId id="422" r:id="rId34"/>
    <p:sldId id="423" r:id="rId35"/>
    <p:sldId id="424" r:id="rId36"/>
    <p:sldId id="425" r:id="rId37"/>
    <p:sldId id="426" r:id="rId38"/>
    <p:sldId id="427" r:id="rId39"/>
    <p:sldId id="428" r:id="rId40"/>
    <p:sldId id="429" r:id="rId41"/>
    <p:sldId id="430" r:id="rId42"/>
    <p:sldId id="431" r:id="rId43"/>
    <p:sldId id="432" r:id="rId44"/>
    <p:sldId id="433" r:id="rId45"/>
    <p:sldId id="434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5460" autoAdjust="0"/>
  </p:normalViewPr>
  <p:slideViewPr>
    <p:cSldViewPr snapToGrid="0">
      <p:cViewPr varScale="1">
        <p:scale>
          <a:sx n="79" d="100"/>
          <a:sy n="79" d="100"/>
        </p:scale>
        <p:origin x="1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BBE73DD4-F2C0-445D-9B91-1BEA816BD537}" type="datetimeFigureOut">
              <a:rPr lang="ko-KR" altLang="en-US" smtClean="0"/>
              <a:pPr/>
              <a:t>2024-07-09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CDD47965-E36C-420C-B8EC-457072084A8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930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3443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263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784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226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7007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9099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774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5091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9679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3846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454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132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7799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385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9CCC0A-3F34-47FE-B220-8B5753AD3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2243A1-30D8-4A6C-862D-FA9E4E635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D11D59-C06D-4468-AAB8-7ADE81CF3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C803D8-5E95-474E-957E-0918AF92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C7A5FD-22E5-46C7-BB72-952CA057A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6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4A79D-6B3C-44E7-B2AF-F50898D74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291D74-EEA1-4A49-B3D5-0AED24BDB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530631-1442-4A9D-8215-E7CF1A87C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B951B0-D3AC-45F1-94C7-8907D33A1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A6F340-B79D-4199-BAC4-27D17DE2F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059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7BAA81-DA27-44E3-847C-755979607D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7D56BF-FC54-4410-A83C-04BCB91E5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573AD-E369-4A47-81AA-E2580E856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5C669-DB58-4DEA-9842-216BEF925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A0F011-3D67-4F30-838E-854A6F9A3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6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D76FA-A310-49F3-B4F9-879085A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99EE6A-29C9-4F61-9145-1798AC270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B90C6-A0A8-4AC3-9D6A-8F53A52B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5F6975-A9A5-452D-8B20-134223244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1A7635-655B-450E-BAFC-75DF99C8B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89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EA36E-F6AB-47D4-8ED9-A24869CE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15EE7F-8B92-4EA7-9564-10BFB7C03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D0E918-9B05-4101-BFDE-26330E6CA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62EC2C-89F6-450E-8305-CE8857C4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CE9290-A92E-4F9D-9999-451F751E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601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2D6FD-A7C4-4DEC-85E4-E3DEBEE3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C93F63-D511-4CC2-AF58-2922D4FBB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8B3B0D-67C9-4942-91D4-DFFC89BD6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25394D-232A-4954-AE08-451A27207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0EA590-7BC2-480D-B733-677A2F20D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C9886F-BD85-4C0D-9A29-48AEBE757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61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DFD0A-BFB8-4B43-A0A0-FCD6E6F99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C100D7-83E7-406C-874B-6748682D7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BE0992-BBB4-44D2-80FA-E81F89673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D26281-709F-435B-9E44-22EDEC3A7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B713BC-0AF4-42EA-A4A3-25790D4DF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C1FB92-E465-4FB6-91D2-6964EE4CE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991390-0C8C-448A-8CF5-8F630467A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70FDC8-4A31-4629-9885-24B7285C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3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2CBFE-8147-4812-9B3A-DC23BD75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27448A-CEA1-4BF8-84AE-B2B41A15C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E90A50-9F95-41BE-9171-86FE18B1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69565A-8BBE-40D6-9E3C-F0055D7E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390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113EA6-4AEC-409E-A395-14964E017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0AB813-E831-4768-A7A8-133D3E621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D3BDA5-2653-4A02-8FDA-142E7D114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60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54DF8-4D1B-4AE7-9225-90BD323AF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E0E752-0C4E-44E6-AFC9-CBAC087E5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595292-21B0-4B8F-8F9E-BFF534262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6019E2-6684-4800-8355-8FBB5E69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6D5720-CDDF-4333-82AE-7B104DCEA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12EC81-DF3A-4D34-A5E6-1F60CD08A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492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4108A-6BCF-4D34-9B44-DF2B6A20F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56EC1C-E106-4D6C-B2EE-795C9763B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BBFCC7-6C51-406F-AA79-F4DBDB95A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AEBAD7-E3A3-4C27-A42D-42FD4654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62B3AC-AE31-4C96-B130-A7C4B4616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4AC8EF-3273-4868-92BF-124997ED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18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C7FF8B-EBFC-4D56-BCAB-112859ECA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EC608C-4BD9-4E10-817F-E6E731ADC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670C73-D346-4E90-9653-3C8C17A49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EE03C961-0954-4E51-8147-B35BFCE37C79}" type="datetimeFigureOut">
              <a:rPr lang="ko-KR" altLang="en-US" smtClean="0"/>
              <a:pPr/>
              <a:t>2024-07-09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3302C0-7CF1-4DB2-AC0B-EF127CF26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5CE47-44F7-4449-B08E-793E6FFF3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C905B27F-E7BD-4D4E-BA40-9A9ABCFE2F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463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29E3B-60E4-46B8-B222-ACB10CB8A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65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 </a:t>
            </a:r>
            <a:r>
              <a:rPr lang="en-US" altLang="ko-KR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Learning 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 Computer Vision</a:t>
            </a:r>
            <a:b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LEC20~LEC25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BBF881-79AA-420F-8264-94A46CE4D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3270"/>
            <a:ext cx="9144000" cy="1655762"/>
          </a:xfrm>
        </p:spPr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조현범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117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Last Layer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8" y="4327920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대신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last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nearest neighbor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축소를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적용했을 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low level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아닌 클래스에 대한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semantic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잘 담고 있다는 것을 알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8" y="1888353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filter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시각화하면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color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갖는 것을 알 수 있지만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higher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시각화한 결과를 직관적으로 해석하기 어려움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26" y="911839"/>
            <a:ext cx="4810125" cy="24762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25" y="3513728"/>
            <a:ext cx="4810125" cy="23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4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Visualizing Activations / Maximally Activating Patches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8" y="4589530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 뉴런의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최대화시키는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patch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 시각화해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찾는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알아보는 방법도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8" y="1888353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filter weight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activation map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시각화 해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filter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어떤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학습했는지 알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919406"/>
            <a:ext cx="4850892" cy="24611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" y="3601436"/>
            <a:ext cx="4850892" cy="249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9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Saliency </a:t>
            </a:r>
            <a:r>
              <a:rPr lang="en-US" altLang="ko-KR" sz="3200" dirty="0" smtClean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guided </a:t>
            </a:r>
            <a:r>
              <a:rPr lang="en-US" altLang="ko-KR" sz="3200" dirty="0" err="1" smtClean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Backprop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7" y="1629714"/>
            <a:ext cx="62071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특정 부분을 가렸을 때의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score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변화로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얻은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saliency map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어떤 부분이 모델의 판단에 중요한지 알 수 있는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occlusion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반면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backprop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방법은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픽셀에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계산해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saliency map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얻으며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backward pass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번만 거쳐도 되기 때문에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산량이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적음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7" y="4522474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계산하는 방법으로도 픽셀 중요도를 알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경우에는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ReLU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역전파할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activation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음수인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element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외에도 추가적으로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음수인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element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mask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guided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backprop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60" y="2530844"/>
            <a:ext cx="3514143" cy="18529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04" y="4383756"/>
            <a:ext cx="4301396" cy="22327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160" y="671487"/>
            <a:ext cx="3514143" cy="18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2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Ascent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6" y="2376526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ascent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방식은 입력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의존하지 않고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activation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최대화하는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직접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zero 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시작해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neuron value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역전파해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업데이트하는 과정을 반복적으로 진행하고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자연스러워지도록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regularization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항도 추가함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6" y="5608780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score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ascent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진행해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adversarial example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만들 수도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09" y="713158"/>
            <a:ext cx="5048509" cy="24943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47" y="3201405"/>
            <a:ext cx="3547232" cy="18669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847" y="5205829"/>
            <a:ext cx="3547232" cy="132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9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Inversion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5" y="1976418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inversion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특정 이미지의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생성 이미지의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같아지도록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학습하고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깊어질수록 중요한 정보만 남게 되는 모습을 보여줌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5" y="5169868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DeepDream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activation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설정해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activation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증폭시킨 이미지를 생성함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13" y="830078"/>
            <a:ext cx="4513552" cy="23774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13" y="3207524"/>
            <a:ext cx="3294351" cy="10784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13" y="4285991"/>
            <a:ext cx="4513552" cy="22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6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Texture Synthesis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4" y="1756860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gram matrix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각 픽셀의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 외적을 평균한 값으로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 정보는 버리고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filter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co-occurrence, correlation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나타냄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texture synthesis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random noise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초기화된 생성 이미지와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texture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이미지의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gram matrix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서로 같아지도록 학습하는 방식으로 진행됨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4" y="4800536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texture synthesis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texture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보존하고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reconstruction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공간 정보를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보존하기 때문에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 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넣어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style transfer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79"/>
          <a:stretch/>
        </p:blipFill>
        <p:spPr>
          <a:xfrm>
            <a:off x="324343" y="1094812"/>
            <a:ext cx="5314391" cy="27090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43" y="3891980"/>
            <a:ext cx="5314391" cy="25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1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74892"/>
            <a:ext cx="1103376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/>
              <a:t>22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dirty="0"/>
              <a:t>Self-Supervised Learning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55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Self-Supervised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4" y="1756860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self-supervised learning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아닌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raw 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얻은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signal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예측하는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pretext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통한 학습을 의미하며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학습한 모델을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downstream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적용하는 데 사용됨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4" y="4394814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pretext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복원하는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nput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바탕으로 생성된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pseudo-label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예측하는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discriminative task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종류의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signal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multimodal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나눌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99" y="927327"/>
            <a:ext cx="4690927" cy="23977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99" y="3667609"/>
            <a:ext cx="4690927" cy="21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4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Generative Pretext Tasks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2" y="1496040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Sparse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기존의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sparse activation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제약을 추가했고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Denoising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noise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추가해 중요한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학습함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0" y="3641733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grayscale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이미지를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RGB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이미지로 복원하는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Colorization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가려진 부분을 예측하는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Inpainting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방법도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1" y="5337828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Masked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vision transformer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패치 중 일부를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mask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남은 패치들을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넣어주고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decoder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mask patch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 예측하는 방법임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9" y="759166"/>
            <a:ext cx="4047744" cy="19969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9" y="2756133"/>
            <a:ext cx="4047744" cy="17469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29" y="4667626"/>
            <a:ext cx="4047744" cy="207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4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Discriminative Pretext Tasks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2" y="1496040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downstream task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중요하지 않은 사소한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정보에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집중하는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단점을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discriminative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해결 가능함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1" y="2661823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Context Prediction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나온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패치를 각각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파라미터를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공유하는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넣어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패치의 상대적 위치를 맞추는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1" y="4749411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 Clustering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k-means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분류하고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결과를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사용해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학습하는 과정을 반복함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28" y="987519"/>
            <a:ext cx="4853251" cy="24872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28" y="3877465"/>
            <a:ext cx="4853251" cy="226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3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74892"/>
            <a:ext cx="1103376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/>
              <a:t>20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dirty="0"/>
              <a:t>Generative Models, Part 2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93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Discriminative Pretext Tasks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2" y="2032767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Exemplar 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augmented patch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입력해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예측하는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classification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class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patch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개로 설정해야 하므로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scale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하기 어려움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2" y="4527199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이와 달리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설정하지 않는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Contrastive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earning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유사한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서로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유사하도록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서로 멀어지도록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때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positive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negative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pair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augmentation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얻음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95" y="1214962"/>
            <a:ext cx="4836986" cy="23742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95" y="3950016"/>
            <a:ext cx="4836986" cy="23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5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Multimodal Self-Supervised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1" y="986616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의미 정보를 담는 데 유리하고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어떤 개념이든 표현 가능하며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수집하기 쉽기 때문에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caption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pair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multimodal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자주 쓰임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2" y="2365855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VirTex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입력해 얻은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caption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transformer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넣어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language modeling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downstream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사용 가능함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1" y="4493359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CLIP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image-caption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pair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contrastive learning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학습이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끝나면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 text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유사도를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계산해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classification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zero-shot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수행할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10" y="986616"/>
            <a:ext cx="5078613" cy="24321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09" y="3803505"/>
            <a:ext cx="5078613" cy="233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2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74892"/>
            <a:ext cx="1103376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/>
              <a:t>23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dirty="0"/>
              <a:t>3D Vision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90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Depth Map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1" y="1419096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depth map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각 픽셀의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카메라까지의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거리를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나타내며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1xHxW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센서를 통해 직접 얻을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가려진 부분은 예측할 수 없는 단점이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0" y="2622748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RGB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fully convolutional 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입력해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per-pixel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depth map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학습할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 거리에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크기가 달라지는 문제는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scale invariant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보정할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0" y="4949786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surface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normal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 surface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xyz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방향을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나타내며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3xHxW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크기를 가지고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픽셀의 각도를 비교해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계산함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00" y="1302011"/>
            <a:ext cx="4791436" cy="23322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00" y="4010998"/>
            <a:ext cx="4794848" cy="24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Voxel Grid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39" y="1280596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voxel grid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물체의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occupancy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grid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voxel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받은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3d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classification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9" y="3410280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 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로부터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voxel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생성할 경우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2d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얻은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fc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거친 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만든 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거치는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과정으로 진행됨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9" y="5513726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계산량이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많기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만을 이용한 후 마지막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channel dimension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filter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voxel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차원으로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해석하는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voxel tube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방식을 사용하기도 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043"/>
          <a:stretch/>
        </p:blipFill>
        <p:spPr>
          <a:xfrm>
            <a:off x="661605" y="741340"/>
            <a:ext cx="4056699" cy="20326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04" y="2773960"/>
            <a:ext cx="4056699" cy="20113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03" y="4949786"/>
            <a:ext cx="4056699" cy="186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7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Implicit Surface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38" y="1720008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object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좌표를 입력으로 받아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position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안과 바깥 중 어디에 위치하는지를 출력하는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implicit 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학습할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9" y="4580712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implicit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function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일부를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sampling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explicit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representation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얻는 과정을 반복해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explicit 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얻을 수 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2" y="768401"/>
            <a:ext cx="5291328" cy="26418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" y="3593905"/>
            <a:ext cx="5291328" cy="271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4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 Cloud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38" y="951912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 cloud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들의 집합으로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밀도를 조절해 부분적인 디테일을 나타낼 수 있지만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explicit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표현이 아니므로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후처리가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필요하다는 단점도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7" y="2303213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PointNet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pointcloud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입력 받아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독립적으로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mlp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거친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max-pooling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과정으로 진행되기 때문에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순서는 신경 쓰지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않음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38" y="1244032"/>
            <a:ext cx="4983290" cy="23199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6" y="4798350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pointcloud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 비교를 할 때는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 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chamfer distance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다른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가장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가까운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까지의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L2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거리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합으로 계산함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38" y="4518749"/>
            <a:ext cx="4983290" cy="172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6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Triangle Mesh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49862" y="2484248"/>
            <a:ext cx="62071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triangle 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집합인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vertices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꼭짓점으로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하는 삼각형들의 집합인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faces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크기를 조절해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detail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나타낼 수 있고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vertex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추가해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interpolation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색상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텍스쳐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등의 정보도 표현할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88" y="1815986"/>
            <a:ext cx="4840795" cy="272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2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Pixel2Mesh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1234430"/>
            <a:ext cx="620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Pixel2Mesh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받아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triangle 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4693359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receptive field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있는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vertex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곱해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vertex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새로운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13" y="3890531"/>
            <a:ext cx="4763171" cy="23443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13" y="1477004"/>
            <a:ext cx="4763171" cy="21461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2288453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처음엔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ellipsoid 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시작해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비교하며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refine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과정을 반복함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220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Pixel2Mesh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5" y="1800413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vertex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평면에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시킨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interpolation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가져와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연결시킬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5" y="4493380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ground truth mesh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chamfer distance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계산해 구할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3" y="908534"/>
            <a:ext cx="5294811" cy="252242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22" y="3487218"/>
            <a:ext cx="5294811" cy="253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Variational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Autoencoders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7" y="4472934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zlx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넣어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xlz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평균과 공분산을 얻고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xlz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하에서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x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likelihood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높이도록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decoder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6" y="1156509"/>
            <a:ext cx="620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방식은 다음과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6" y="2036020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먼저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넣어 예측한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diagonal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gaussian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zlx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평균과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공분산을 이용해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KL divergence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term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줄여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zlx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gaussian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분포인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p(x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가까워지도록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98" y="875887"/>
            <a:ext cx="4926521" cy="25079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98" y="3674921"/>
            <a:ext cx="4926521" cy="253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Metrics / Cameras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5" y="1800413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outlier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민감한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chamfer distance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threshold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기준으로 계산한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f1 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metric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가능함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5" y="4493380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예측할 때 표준좌표계를 사용하는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canonical coordinate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같은 방향을 이용하는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view coordinate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새로운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일반화가 잘 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87" y="1124058"/>
            <a:ext cx="4674870" cy="23991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87" y="4021199"/>
            <a:ext cx="4676384" cy="211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 R-CNN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5" y="2147608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esh R-CNN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Mask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R-CNN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 head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추가해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detected object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5" y="4493380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 deformation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생성하지만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방법은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ellipsoid mesh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시작하기 때문에 생성 가능한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형태가 제한적이므로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initial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voxel prediction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23" y="1211263"/>
            <a:ext cx="4705541" cy="23959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23" y="3688000"/>
            <a:ext cx="4705541" cy="23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8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74892"/>
            <a:ext cx="1103376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/>
              <a:t>24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dirty="0"/>
              <a:t>Videos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58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Video Classification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4" y="1416130"/>
            <a:ext cx="62071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video data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data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시간 차원을 추가한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tensor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나타낼 수 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video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용량이 크기 때문에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subsampling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fps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낮춘 짧은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때는 전체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video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여러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나눠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예측값을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평균해 최종 예측을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구함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88" y="1047273"/>
            <a:ext cx="5183912" cy="25535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4718145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Single-Frame CNN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독립적으로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단순하지만 강력한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baseline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23" y="3644157"/>
            <a:ext cx="5183977" cy="267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 Fusion / Early Fusion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4" y="1416130"/>
            <a:ext cx="6207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fc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 fusion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출력된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concatenate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flatten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후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mlp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넣어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fc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파라미터가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많이 필요하고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overfitting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발생할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global average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pooling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개선할 수 있음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4803066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 fusion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low-level motion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차이를 비교하기 어렵기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초반부터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비교하는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early fusion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모델이 제안됨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early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fusion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모델은 여러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temporal information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붕괴시켜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만을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02" y="997137"/>
            <a:ext cx="4448872" cy="22103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b="26410"/>
          <a:stretch/>
        </p:blipFill>
        <p:spPr>
          <a:xfrm>
            <a:off x="584702" y="3207524"/>
            <a:ext cx="4448872" cy="9983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02" y="4384517"/>
            <a:ext cx="4448872" cy="222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CNN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1506465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early fusion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 fusion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둘 다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spatial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receptive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field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서서히 증가하는 것과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temporal receptive field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한 번에 커지기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layer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하나에서만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temporal information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다루기엔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부족함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temporal information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여러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걸쳐 서서히 처리할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4803066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같은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다른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 step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발생하더라도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filter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만으로 학습 가능한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temporal shift-invariance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특성을 가짐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1375"/>
          <a:stretch/>
        </p:blipFill>
        <p:spPr>
          <a:xfrm>
            <a:off x="318592" y="947944"/>
            <a:ext cx="4984927" cy="25020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92" y="3813152"/>
            <a:ext cx="4984927" cy="250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9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Recognizing Actions from Motion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2024396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연속된 두 프레임을 이용해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움직임을 계산하는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optical flow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 motion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얻을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4803066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two-stream networks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 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로부터 공간 정보를 계산하는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early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fusion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적용해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optical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flow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로부터 시간 정보를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계산하는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병렬로 놓고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합쳐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출력함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9" y="931160"/>
            <a:ext cx="5356100" cy="27096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29" y="3875172"/>
            <a:ext cx="5356100" cy="259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8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Modeling long-term temporal structure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2024396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short clip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얻고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입력하는 방식으로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long-term video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처리할 수 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2" y="4587621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Recurrent 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가지 방식을 합쳐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multi-layer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RNN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구조에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사용하고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layer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각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거침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46" y="1045698"/>
            <a:ext cx="4882897" cy="24806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45" y="3941350"/>
            <a:ext cx="4882897" cy="246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Spatio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-Temporal Self-Attention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1753227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sequence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다루기엔 느리기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self-attention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수행하는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nonlocal block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사이에 넣을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T*H*W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나눠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attention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연산을 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4980841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모델은 기존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구조를 재사용하고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filter weight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시간 차원 수만큼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복사해 사용할 수 있음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40" y="1071426"/>
            <a:ext cx="5286075" cy="25420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39" y="3875066"/>
            <a:ext cx="5286075" cy="273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2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SlowFast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Networks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1753227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SlowFast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optical flow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raw pixel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이용한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two-stream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2930525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slow branch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low frame 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입력해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channel dimension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 dimension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가지고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fast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branch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반대로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high frame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입력함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각각 공간 정보와 시간 정보를 학습하게 됨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93" y="1608536"/>
            <a:ext cx="5263283" cy="264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4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Variational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Autoencoders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6" y="4686825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p(z)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diagonal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하다고 가정했기 때문에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차원들이 서로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독립적이므로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차원 값을 변화시켜 특정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변형된 이미지를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샘플링할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5" y="2229945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학습이 끝나면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train 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얻은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p(z)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샘플링해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xlz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얻은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샘플링해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새로운 데이터를 생성할 수 있음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07" y="3693704"/>
            <a:ext cx="5205793" cy="27249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07" y="1289407"/>
            <a:ext cx="5065586" cy="240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74892"/>
            <a:ext cx="1103376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/>
              <a:t>25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dirty="0"/>
              <a:t>Reinforcement Learning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219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Reinforcement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2807414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강화학습은</a:t>
            </a:r>
            <a:r>
              <a:rPr lang="ko-KR" altLang="en-US" sz="14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agent</a:t>
            </a:r>
            <a:r>
              <a:rPr lang="ko-KR" altLang="en-US" sz="14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환경으로부터 </a:t>
            </a:r>
            <a:r>
              <a:rPr lang="en-US" altLang="ko-KR" sz="14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</a:t>
            </a:r>
            <a:r>
              <a:rPr lang="ko-KR" altLang="en-US" sz="14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받아 </a:t>
            </a:r>
            <a:r>
              <a:rPr lang="en-US" altLang="ko-KR" sz="14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action</a:t>
            </a:r>
            <a:r>
              <a:rPr lang="ko-KR" altLang="en-US" sz="14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수행해 </a:t>
            </a:r>
            <a:r>
              <a:rPr lang="en-US" altLang="ko-KR" sz="14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reward</a:t>
            </a:r>
            <a:r>
              <a:rPr lang="ko-KR" altLang="en-US" sz="14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받는 과정을 반복하는 문제를 의미함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3942461"/>
            <a:ext cx="620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학습을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통해 최대의 </a:t>
            </a:r>
            <a:r>
              <a:rPr lang="en-US" altLang="ko-KR" sz="1400" dirty="0" smtClean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reward</a:t>
            </a:r>
            <a:r>
              <a:rPr lang="ko-KR" altLang="en-US" sz="1400" dirty="0" smtClean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받는 것을 목표로 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46" y="2062390"/>
            <a:ext cx="4971288" cy="253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7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Reinforcement Learning vs Supervised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1753227"/>
            <a:ext cx="62071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강화학습은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얻어 반복 학습하는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지도학습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과정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유사해 보이지만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몇 가지 차이점이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강화학습의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reward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 transition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랜덤한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reward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직전의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만으로 결정되지는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않음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reward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 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따라 변할 수 있고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agent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학습을 거치면서도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변하므로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non-stationary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일반적으로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강화학습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문제가 지도학습보다 풀기 어려움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44793" y="1009143"/>
            <a:ext cx="5446566" cy="4812153"/>
            <a:chOff x="439865" y="820551"/>
            <a:chExt cx="5199000" cy="44232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EAE2E7-4604-4C30-96BA-7EDCD9641507}"/>
                </a:ext>
              </a:extLst>
            </p:cNvPr>
            <p:cNvSpPr txBox="1"/>
            <p:nvPr/>
          </p:nvSpPr>
          <p:spPr>
            <a:xfrm>
              <a:off x="5638800" y="2930525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ko-KR" altLang="en-US" dirty="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b="11189"/>
            <a:stretch/>
          </p:blipFill>
          <p:spPr>
            <a:xfrm>
              <a:off x="439865" y="820551"/>
              <a:ext cx="4692968" cy="187388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865" y="2694433"/>
              <a:ext cx="4692968" cy="155900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866" y="4253436"/>
              <a:ext cx="4692968" cy="24891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865" y="4502352"/>
              <a:ext cx="4692968" cy="25699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9866" y="4765452"/>
              <a:ext cx="4692968" cy="23595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9866" y="4994452"/>
              <a:ext cx="4692968" cy="249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7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Markov Decision Process (MDP)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1496229"/>
            <a:ext cx="6207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markov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decision process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 set, action set,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state,action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pair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reward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분포와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next state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분포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discount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factor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총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요소로 구성된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tuple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강화학습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문제를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reward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next 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오직 현재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에만 의존하는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markov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property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가짐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expected sum of rewards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얻을 수 있는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optimal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policy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찾는 것이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목적임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4359463"/>
            <a:ext cx="62071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정해진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policy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따를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Value function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expected sum of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rewards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의미하고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Q-function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 특정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state,action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pair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expected sum of rewards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의미함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1" y="969679"/>
            <a:ext cx="5147882" cy="25473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51" y="3517024"/>
            <a:ext cx="5147882" cy="4739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51" y="4112933"/>
            <a:ext cx="5147882" cy="252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8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Q-Learning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1483797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optimal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Q-function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Q*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optimal policy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따를 때의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Q-function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뜻함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recurrence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relation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나타내는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bellman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equation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따라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업데이트해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구할 수 있음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4593736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모든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state,action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pair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Q-function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계산해야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구하는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Q-learning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방법은 현재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target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Q-function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계속 변하는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non-stationary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batch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샘플링이 </a:t>
            </a:r>
            <a:r>
              <a:rPr lang="ko-KR" altLang="en-US" sz="1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어렵다는 문제가 있음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" y="862076"/>
            <a:ext cx="5218070" cy="28438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64" y="3983257"/>
            <a:ext cx="5218070" cy="260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Policy Gradients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1750851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-learning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Q-function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학습하는 것보다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policy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직접 학습하는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 더 쉬운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경우에는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policy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방식을 이용함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4050844"/>
            <a:ext cx="62071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policy 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목표는 특정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policy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따를 때의 기대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reward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최대화하는 것이지만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reward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계산할 수 없어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ascent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바로 쓸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objective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함수를 경로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적분한 후 계산하면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샘플링한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reward f(x)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action 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곱해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함수의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구할 수 있음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38" y="899758"/>
            <a:ext cx="4909627" cy="2440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37" y="3629198"/>
            <a:ext cx="4909627" cy="244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1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Vector-Quantized </a:t>
            </a:r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Variational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Autoencoder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(VQ-VAE2)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4" y="4429672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VQ-VAE2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autoregressive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모델과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variational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모델의 장점을 합쳐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 품질의 이미지를 생성함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유사한 모델로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latent vector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latent grid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raw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아닌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latent code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space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샘플링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생성함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4" y="1822529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이미지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 속도가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빠르고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q(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zlx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추론하기 때문에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representation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얻을 수 있다는 장점이 있지만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p(x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직접 학습하지 않고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lower bound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예측하기 때문에 정확하지 않으며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diagonal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gaussian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가정하기 때문에 생성된 이미지가 흐릿해지는 단점도 있음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49" y="1186406"/>
            <a:ext cx="5240462" cy="26572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50" y="3843646"/>
            <a:ext cx="5240462" cy="25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9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 Adversarial Networks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4" y="4161448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생성자는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fake 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D(G(z))=1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되도록 학습하고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판별자는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D(x)=1, D(G(z))=0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되도록 학습하며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번갈아 가며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때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생성자는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log(1-D(G(z)))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최소화하면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초반에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vanishing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문제가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생기므로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-log(D(G(z)))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바꿔 학습함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4" y="1822529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p(x)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모델링하지 않으면서도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p(x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가능한 모델이고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높은 성과를 보임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78" y="1029021"/>
            <a:ext cx="5066538" cy="26334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78" y="3870043"/>
            <a:ext cx="5066538" cy="253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6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 Adversarial Networks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4" y="4161448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학습 때는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고정된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architecture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사용하기 때문에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optimal function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표현하지 못할 수 있고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optimal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 수렴 여부도 알 수 없음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4" y="1822529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objective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function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식을 정리해보면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판별자가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Pdata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(x)/(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Pdata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(x)+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Pg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(x))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출력하고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생성자가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Pg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(x) =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Pdata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(x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되도록 학습되었을 때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global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minimum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됨을 알 수 있음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8" y="1777737"/>
            <a:ext cx="5772206" cy="30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1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Conditional GANs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8" y="4327920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넣어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caption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맞는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출력하는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text-to-image,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row-resolution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넣어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high-resolution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super-resolution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적용 가능함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8" y="1888353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conditional GAN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생성자와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판별자의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 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추가적으로 넣어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클래스의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생성할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95" y="875007"/>
            <a:ext cx="5137214" cy="25499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95" y="3715151"/>
            <a:ext cx="5301805" cy="238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2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74892"/>
            <a:ext cx="1103376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/>
              <a:t>21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dirty="0"/>
              <a:t>Visualizing Models</a:t>
            </a:r>
            <a:br>
              <a:rPr lang="en-US" altLang="ko-KR" dirty="0"/>
            </a:br>
            <a:r>
              <a:rPr lang="en-US" altLang="ko-KR" dirty="0"/>
              <a:t>and Generating Images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00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2940</TotalTime>
  <Words>2612</Words>
  <Application>Microsoft Office PowerPoint</Application>
  <PresentationFormat>와이드스크린</PresentationFormat>
  <Paragraphs>250</Paragraphs>
  <Slides>45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나눔스퀘어 Bold</vt:lpstr>
      <vt:lpstr>맑은 고딕</vt:lpstr>
      <vt:lpstr>Arial</vt:lpstr>
      <vt:lpstr>Wingdings</vt:lpstr>
      <vt:lpstr>Office 테마</vt:lpstr>
      <vt:lpstr>Deep Learning for Computer Vision  LEC20~LEC25 발표 </vt:lpstr>
      <vt:lpstr>Lecture 20: Generative Models, Part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Lecture 21: Visualizing Models and Generating Images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Lecture 22: Self-Supervised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Lecture 23: 3D Vision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Lecture 24: Videos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Lecture 25: Reinforcement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Computer Vision  LEC1~LEC6 발표</dc:title>
  <dc:creator>Owner</dc:creator>
  <cp:lastModifiedBy>user</cp:lastModifiedBy>
  <cp:revision>491</cp:revision>
  <dcterms:created xsi:type="dcterms:W3CDTF">2024-06-08T04:16:37Z</dcterms:created>
  <dcterms:modified xsi:type="dcterms:W3CDTF">2024-07-09T08:52:40Z</dcterms:modified>
</cp:coreProperties>
</file>